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0" d="100"/>
          <a:sy n="40" d="100"/>
        </p:scale>
        <p:origin x="98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8341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0127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005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450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76479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94927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2740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752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79440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17070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7352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31324-EAA5-402A-864B-069465C99E83}" type="datetimeFigureOut">
              <a:rPr lang="en-AU" smtClean="0"/>
              <a:t>11/01/2016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7F395-978C-46D7-9CC8-CCE03BBBBD1C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4081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gmjgllw8jgozwgf/Box_design.zip?dl=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97" y="3172108"/>
            <a:ext cx="8711111" cy="352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2446" y="3956380"/>
            <a:ext cx="461553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①</a:t>
            </a:r>
            <a:endParaRPr lang="en-A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62447" y="4956230"/>
            <a:ext cx="461553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②</a:t>
            </a:r>
            <a:endParaRPr lang="en-A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61315" y="4933932"/>
            <a:ext cx="461553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③</a:t>
            </a:r>
            <a:endParaRPr lang="en-AU" sz="2400" b="1" dirty="0"/>
          </a:p>
        </p:txBody>
      </p:sp>
      <p:grpSp>
        <p:nvGrpSpPr>
          <p:cNvPr id="38" name="Group 37"/>
          <p:cNvGrpSpPr/>
          <p:nvPr/>
        </p:nvGrpSpPr>
        <p:grpSpPr>
          <a:xfrm>
            <a:off x="6274743" y="418012"/>
            <a:ext cx="2668959" cy="2923899"/>
            <a:chOff x="6718881" y="322217"/>
            <a:chExt cx="2668959" cy="2923899"/>
          </a:xfrm>
        </p:grpSpPr>
        <p:sp>
          <p:nvSpPr>
            <p:cNvPr id="10" name="Cube 9"/>
            <p:cNvSpPr/>
            <p:nvPr/>
          </p:nvSpPr>
          <p:spPr>
            <a:xfrm>
              <a:off x="7114903" y="322217"/>
              <a:ext cx="1524000" cy="256032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85017" y="997073"/>
              <a:ext cx="461553" cy="461665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/>
                <a:t>①</a:t>
              </a:r>
              <a:endParaRPr lang="en-AU" sz="2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315066" y="1001482"/>
              <a:ext cx="306420" cy="461665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/>
                <a:t>③</a:t>
              </a:r>
              <a:endParaRPr lang="en-AU" sz="2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8881" y="997073"/>
              <a:ext cx="296088" cy="45725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/>
                <a:t>②</a:t>
              </a:r>
              <a:endParaRPr lang="en-AU" sz="2400" b="1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7514095" y="1602377"/>
              <a:ext cx="1406" cy="55299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7676315" y="1602376"/>
              <a:ext cx="1406" cy="55299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7838535" y="1602376"/>
              <a:ext cx="1406" cy="55299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154900" y="2257345"/>
              <a:ext cx="11217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Orientation: Portrait</a:t>
              </a:r>
              <a:endParaRPr lang="en-AU" sz="1400" b="1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7114903" y="2987040"/>
              <a:ext cx="116178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8315066" y="2542715"/>
              <a:ext cx="423771" cy="39207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8738837" y="322217"/>
              <a:ext cx="1" cy="219673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7428005" y="2984506"/>
              <a:ext cx="6796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126 mm</a:t>
              </a:r>
              <a:endParaRPr lang="en-AU" sz="11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463561" y="2696938"/>
              <a:ext cx="5355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69 </a:t>
              </a:r>
              <a:r>
                <a:rPr lang="en-US" sz="1100" dirty="0"/>
                <a:t>m</a:t>
              </a:r>
              <a:r>
                <a:rPr lang="en-US" sz="1100" dirty="0" smtClean="0"/>
                <a:t>m</a:t>
              </a:r>
              <a:endParaRPr lang="en-AU" sz="11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715663" y="1358959"/>
              <a:ext cx="6721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251 mm</a:t>
              </a:r>
              <a:endParaRPr lang="en-AU" sz="11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5726" y="526079"/>
            <a:ext cx="552558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Overall </a:t>
            </a:r>
          </a:p>
          <a:p>
            <a:r>
              <a:rPr lang="en-US" altLang="ko-KR" sz="1600" dirty="0" smtClean="0"/>
              <a:t>- All relevant files are inside the folder named </a:t>
            </a:r>
            <a:r>
              <a:rPr lang="en-US" altLang="ko-KR" sz="1600" i="1" dirty="0" smtClean="0"/>
              <a:t>“Box_design.zip”</a:t>
            </a:r>
          </a:p>
          <a:p>
            <a:r>
              <a:rPr lang="en-US" altLang="ko-KR" sz="1600" b="1" i="1" dirty="0" smtClean="0"/>
              <a:t>Dropbox link for this folder is: </a:t>
            </a:r>
          </a:p>
          <a:p>
            <a:r>
              <a:rPr lang="en-US" altLang="ko-KR" sz="1400" b="1" i="1" dirty="0">
                <a:hlinkClick r:id="rId3"/>
              </a:rPr>
              <a:t>https://</a:t>
            </a:r>
            <a:r>
              <a:rPr lang="en-US" altLang="ko-KR" sz="1400" b="1" i="1" dirty="0" smtClean="0">
                <a:hlinkClick r:id="rId3"/>
              </a:rPr>
              <a:t>www.dropbox.com/s/gmjgllw8jgozwgf/Box_design.zip?dl=0</a:t>
            </a:r>
            <a:r>
              <a:rPr lang="en-US" altLang="ko-KR" sz="1400" b="1" i="1" dirty="0" smtClean="0"/>
              <a:t>   </a:t>
            </a:r>
            <a:endParaRPr lang="en-US" altLang="ko-KR" sz="1400" b="1" i="1" dirty="0"/>
          </a:p>
          <a:p>
            <a:endParaRPr lang="en-US" altLang="ko-KR" sz="1600" i="1" dirty="0" smtClean="0"/>
          </a:p>
          <a:p>
            <a:r>
              <a:rPr lang="en-US" altLang="ko-KR" sz="1600" dirty="0" smtClean="0"/>
              <a:t>- Box design file: </a:t>
            </a:r>
            <a:r>
              <a:rPr lang="en-US" altLang="ko-KR" sz="1600" i="1" dirty="0" smtClean="0"/>
              <a:t>“Box-design-</a:t>
            </a:r>
            <a:r>
              <a:rPr lang="en-US" altLang="ko-KR" sz="1600" i="1" dirty="0" err="1" smtClean="0"/>
              <a:t>file.eps</a:t>
            </a:r>
            <a:r>
              <a:rPr lang="en-US" altLang="ko-KR" sz="1600" i="1" dirty="0" smtClean="0"/>
              <a:t>”</a:t>
            </a:r>
          </a:p>
          <a:p>
            <a:r>
              <a:rPr lang="en-US" altLang="ko-KR" sz="1600" dirty="0" smtClean="0"/>
              <a:t>- Box size: 126mm (L) x 69mm (W) x 251mm (H)</a:t>
            </a:r>
          </a:p>
          <a:p>
            <a:r>
              <a:rPr lang="en-US" altLang="ko-KR" sz="1600" dirty="0" smtClean="0"/>
              <a:t>- Orientation: Portrait </a:t>
            </a:r>
          </a:p>
          <a:p>
            <a:r>
              <a:rPr lang="en-US" altLang="ko-KR" sz="1600" dirty="0" smtClean="0"/>
              <a:t>- Please make the look and feel similar to our existing product </a:t>
            </a:r>
          </a:p>
          <a:p>
            <a:r>
              <a:rPr lang="en-US" altLang="ko-KR" sz="1600" dirty="0" smtClean="0"/>
              <a:t>   package (Refer to file named </a:t>
            </a:r>
            <a:r>
              <a:rPr lang="en-US" altLang="ko-KR" sz="1600" i="1" dirty="0" smtClean="0"/>
              <a:t>“Existing_box_design.pdf”</a:t>
            </a:r>
            <a:r>
              <a:rPr lang="en-US" altLang="ko-KR" sz="1600" dirty="0" smtClean="0"/>
              <a:t>)</a:t>
            </a:r>
            <a:endParaRPr lang="en-US" altLang="ko-KR" sz="1600" i="1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3558855" y="5087820"/>
            <a:ext cx="804139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Blank</a:t>
            </a:r>
            <a:endParaRPr lang="en-AU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803474" y="5110118"/>
            <a:ext cx="804139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Blank</a:t>
            </a:r>
            <a:endParaRPr lang="en-AU" sz="1400" b="1" dirty="0"/>
          </a:p>
        </p:txBody>
      </p:sp>
    </p:spTree>
    <p:extLst>
      <p:ext uri="{BB962C8B-B14F-4D97-AF65-F5344CB8AC3E}">
        <p14:creationId xmlns:p14="http://schemas.microsoft.com/office/powerpoint/2010/main" val="3045495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66" y="156747"/>
            <a:ext cx="3152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① </a:t>
            </a:r>
            <a:r>
              <a:rPr lang="en-US" altLang="ko-KR" b="1" dirty="0" smtClean="0"/>
              <a:t>Front Main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726" y="526079"/>
            <a:ext cx="79509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1400" b="1" dirty="0" smtClean="0"/>
          </a:p>
          <a:p>
            <a:r>
              <a:rPr lang="en-US" altLang="ko-KR" sz="1400" b="1" dirty="0" smtClean="0"/>
              <a:t>Please include the following: </a:t>
            </a:r>
            <a:endParaRPr lang="en-US" altLang="ko-KR" sz="1400" b="1" dirty="0"/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- Product name: Ionic </a:t>
            </a:r>
            <a:r>
              <a:rPr lang="en-US" altLang="ko-KR" sz="1400" dirty="0" err="1" smtClean="0"/>
              <a:t>Superjet</a:t>
            </a:r>
            <a:endParaRPr lang="en-US" altLang="ko-KR" sz="1400" dirty="0" smtClean="0"/>
          </a:p>
          <a:p>
            <a:r>
              <a:rPr lang="en-US" altLang="ko-KR" sz="1400" dirty="0" smtClean="0"/>
              <a:t>- Main image: Please use any one of the images in folder </a:t>
            </a:r>
            <a:r>
              <a:rPr lang="en-US" altLang="ko-KR" sz="1400" dirty="0"/>
              <a:t>named</a:t>
            </a:r>
            <a:r>
              <a:rPr lang="en-US" altLang="ko-KR" sz="1400" i="1" dirty="0"/>
              <a:t> “</a:t>
            </a:r>
            <a:r>
              <a:rPr lang="en-US" altLang="ko-KR" sz="1400" i="1" dirty="0" smtClean="0"/>
              <a:t>Shower-spray-images.zip”</a:t>
            </a:r>
          </a:p>
          <a:p>
            <a:r>
              <a:rPr lang="en-US" altLang="ko-KR" sz="1400" dirty="0" smtClean="0"/>
              <a:t>- 4 Catch phrases:  </a:t>
            </a:r>
          </a:p>
          <a:p>
            <a:r>
              <a:rPr lang="en-US" altLang="ko-KR" sz="1400" dirty="0" smtClean="0"/>
              <a:t>                                 Up to 3x water pressure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Generates approx. 582,000 anions/cc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    - Removes bad </a:t>
            </a:r>
            <a:r>
              <a:rPr lang="en-US" altLang="ko-KR" sz="1400" dirty="0" err="1" smtClean="0"/>
              <a:t>odour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    - Invigorates your body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Dual filters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    - Catch contaminants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    - Help kill bacteria 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                                 Swirl-Action creates silky smooth water 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- Company logo: Please use file named </a:t>
            </a:r>
            <a:r>
              <a:rPr lang="en-US" altLang="ko-KR" sz="1400" i="1" dirty="0" smtClean="0"/>
              <a:t>“Quoss_logo.png”</a:t>
            </a:r>
          </a:p>
          <a:p>
            <a:r>
              <a:rPr lang="en-US" altLang="ko-KR" sz="1400" dirty="0" smtClean="0"/>
              <a:t>- Barcode: Please use file named </a:t>
            </a:r>
            <a:r>
              <a:rPr lang="en-US" altLang="ko-KR" sz="1400" i="1" dirty="0" smtClean="0"/>
              <a:t>“Superjet_barcode.zip”</a:t>
            </a:r>
          </a:p>
          <a:p>
            <a:r>
              <a:rPr lang="en-US" altLang="ko-KR" sz="1400" dirty="0" smtClean="0"/>
              <a:t>- Secondary image of product: Please use </a:t>
            </a:r>
            <a:r>
              <a:rPr lang="en-US" altLang="ko-KR" sz="1400" dirty="0"/>
              <a:t>file named </a:t>
            </a:r>
            <a:r>
              <a:rPr lang="en-US" altLang="ko-KR" sz="1400" i="1" dirty="0"/>
              <a:t>“</a:t>
            </a:r>
            <a:r>
              <a:rPr lang="en-US" altLang="ko-KR" sz="1400" i="1" dirty="0" smtClean="0"/>
              <a:t>Full-set.pdf” 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                      Please locate this image at the bottom part, 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                      it doesn’t need to be big, and add the following text near it: 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                                          Includes shower head, bracket &amp; hose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3829" y="1173909"/>
            <a:ext cx="3222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+</a:t>
            </a:r>
            <a:endParaRPr lang="en-AU" sz="1050" dirty="0"/>
          </a:p>
        </p:txBody>
      </p:sp>
    </p:spTree>
    <p:extLst>
      <p:ext uri="{BB962C8B-B14F-4D97-AF65-F5344CB8AC3E}">
        <p14:creationId xmlns:p14="http://schemas.microsoft.com/office/powerpoint/2010/main" val="1024995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66" y="156747"/>
            <a:ext cx="3152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② </a:t>
            </a:r>
            <a:r>
              <a:rPr lang="en-US" altLang="ko-KR" b="1" dirty="0" smtClean="0"/>
              <a:t>Left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726" y="526079"/>
            <a:ext cx="795092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1400" b="1" dirty="0" smtClean="0"/>
          </a:p>
          <a:p>
            <a:r>
              <a:rPr lang="en-US" altLang="ko-KR" sz="1400" b="1" dirty="0" smtClean="0"/>
              <a:t>Please include the following: </a:t>
            </a:r>
          </a:p>
          <a:p>
            <a:endParaRPr lang="en-US" altLang="ko-KR" sz="1400" b="1" dirty="0"/>
          </a:p>
          <a:p>
            <a:r>
              <a:rPr lang="en-US" altLang="ko-KR" sz="1400" dirty="0" smtClean="0"/>
              <a:t>- 4 detailed features on the product: 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            </a:t>
            </a:r>
            <a:r>
              <a:rPr lang="en-US" altLang="ko-KR" sz="1400" b="1" i="1" dirty="0" smtClean="0"/>
              <a:t>Up to 3x water pressure</a:t>
            </a:r>
          </a:p>
          <a:p>
            <a:r>
              <a:rPr lang="en-US" altLang="ko-KR" sz="1400" dirty="0" smtClean="0"/>
              <a:t>            Patented watering plate with 412 </a:t>
            </a: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photo-etched holes increase water pressure by 3 </a:t>
            </a:r>
            <a:r>
              <a:rPr lang="en-AU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times</a:t>
            </a:r>
          </a:p>
          <a:p>
            <a:endParaRPr lang="en-AU" altLang="ko-KR" sz="1400" dirty="0">
              <a:latin typeface="Calibri" panose="020F05020202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r>
              <a:rPr lang="en-AU" altLang="ko-KR" sz="1400" i="1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 </a:t>
            </a:r>
            <a:r>
              <a:rPr lang="en-AU" altLang="ko-KR" sz="1400" b="1" i="1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Generates negative ions worth more than 100 waterfalls (Approx. 582,000 anions/cc) </a:t>
            </a:r>
          </a:p>
          <a:p>
            <a:pPr>
              <a:spcAft>
                <a:spcPts val="0"/>
              </a:spcAft>
            </a:pPr>
            <a:r>
              <a:rPr lang="en-US" altLang="ko-KR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 </a:t>
            </a: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Water passed through the patented super fine watering holes creates crazy amounts of </a:t>
            </a:r>
            <a:endParaRPr lang="en-AU" sz="1400" dirty="0" smtClean="0">
              <a:latin typeface="Calibri" panose="020F05020202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AU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negative ions that </a:t>
            </a: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refreshes your body, plus purifies odours in the air. </a:t>
            </a:r>
            <a:endParaRPr lang="en-AU" sz="1400" dirty="0" smtClean="0">
              <a:latin typeface="Calibri" panose="020F05020202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sz="1400" dirty="0">
              <a:latin typeface="Calibri" panose="020F05020202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400" b="1" i="1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 Dual filtration system </a:t>
            </a:r>
          </a:p>
          <a:p>
            <a:pPr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1. Water filter: Removes contaminants and particles from water</a:t>
            </a:r>
          </a:p>
          <a:p>
            <a:pPr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2. Antibacterial ceramic filter: Helps kill bacteria and remove odour</a:t>
            </a:r>
            <a:endParaRPr lang="en-AU" sz="1400" dirty="0">
              <a:latin typeface="Calibri" panose="020F05020202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endParaRPr lang="en-US" altLang="ko-KR" sz="1400" dirty="0">
              <a:solidFill>
                <a:srgbClr val="FF0000"/>
              </a:solidFill>
            </a:endParaRP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            </a:t>
            </a:r>
            <a:r>
              <a:rPr lang="en-US" altLang="ko-KR" sz="1400" b="1" i="1" dirty="0" smtClean="0"/>
              <a:t>Swirl-Action creates silky smooth water </a:t>
            </a:r>
          </a:p>
          <a:p>
            <a:pPr>
              <a:spcAft>
                <a:spcPts val="0"/>
              </a:spcAft>
            </a:pPr>
            <a:r>
              <a:rPr lang="en-AU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 Special </a:t>
            </a: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wings attached to the ceramic filter creates a mini-tornado inside the handle. This </a:t>
            </a:r>
            <a:r>
              <a:rPr lang="en-AU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improves</a:t>
            </a:r>
          </a:p>
          <a:p>
            <a:pPr>
              <a:spcAft>
                <a:spcPts val="0"/>
              </a:spcAft>
            </a:pP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AU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</a:t>
            </a: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the filtration function and products silkier water with greater moisturising and massaging effects. </a:t>
            </a:r>
          </a:p>
          <a:p>
            <a:endParaRPr lang="en-US" altLang="ko-KR" sz="1400" dirty="0" smtClean="0">
              <a:solidFill>
                <a:srgbClr val="FF0000"/>
              </a:solidFill>
            </a:endParaRPr>
          </a:p>
          <a:p>
            <a:r>
              <a:rPr lang="en-US" altLang="ko-KR" sz="1400" dirty="0" smtClean="0"/>
              <a:t>- Company details: </a:t>
            </a:r>
          </a:p>
          <a:p>
            <a:r>
              <a:rPr lang="en-US" altLang="ko-KR" sz="1400" dirty="0" smtClean="0"/>
              <a:t>   Please include the following company info. For company logo, please </a:t>
            </a:r>
            <a:r>
              <a:rPr lang="en-US" altLang="ko-KR" sz="1400" dirty="0"/>
              <a:t>use file named </a:t>
            </a:r>
            <a:r>
              <a:rPr lang="en-US" altLang="ko-KR" sz="1400" i="1" dirty="0"/>
              <a:t>“Quoss_logo.png</a:t>
            </a:r>
            <a:r>
              <a:rPr lang="en-US" altLang="ko-KR" sz="1400" i="1" dirty="0" smtClean="0"/>
              <a:t>” </a:t>
            </a:r>
            <a:endParaRPr lang="en-US" altLang="ko-KR" sz="1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883229" y="5233835"/>
            <a:ext cx="307848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Customer Care Centre </a:t>
            </a:r>
          </a:p>
          <a:p>
            <a:r>
              <a:rPr lang="en-US" altLang="ko-KR" sz="2000" b="1" dirty="0" smtClean="0"/>
              <a:t>1300  783  699 </a:t>
            </a:r>
          </a:p>
          <a:p>
            <a:r>
              <a:rPr lang="en-US" altLang="ko-KR" sz="1400" dirty="0" smtClean="0"/>
              <a:t>Qstore Pty Ltd </a:t>
            </a:r>
          </a:p>
          <a:p>
            <a:r>
              <a:rPr lang="en-US" altLang="ko-KR" sz="1400" dirty="0" smtClean="0"/>
              <a:t>Unit 7, 9-11 South Street</a:t>
            </a:r>
          </a:p>
          <a:p>
            <a:r>
              <a:rPr lang="en-US" altLang="ko-KR" sz="1400" dirty="0" smtClean="0"/>
              <a:t>Rydalmere 2116 NSW Australia </a:t>
            </a:r>
          </a:p>
          <a:p>
            <a:r>
              <a:rPr lang="en-US" altLang="ko-KR" sz="1400" dirty="0" smtClean="0"/>
              <a:t>www.quoss.com.au  </a:t>
            </a:r>
          </a:p>
          <a:p>
            <a:r>
              <a:rPr lang="en-US" altLang="ko-KR" sz="1400" dirty="0" smtClean="0"/>
              <a:t>www.info@quoss.com.au  </a:t>
            </a:r>
            <a:endParaRPr lang="en-US" altLang="ko-KR" sz="1400" dirty="0" smtClean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333" y="5540220"/>
            <a:ext cx="159260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2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66" y="156747"/>
            <a:ext cx="3152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③ </a:t>
            </a:r>
            <a:r>
              <a:rPr lang="en-US" altLang="ko-KR" b="1" dirty="0" smtClean="0"/>
              <a:t>Right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726" y="526079"/>
            <a:ext cx="795092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1400" b="1" dirty="0" smtClean="0"/>
          </a:p>
          <a:p>
            <a:r>
              <a:rPr lang="en-US" altLang="ko-KR" sz="1400" b="1" dirty="0" smtClean="0"/>
              <a:t>Please include the following: </a:t>
            </a:r>
          </a:p>
          <a:p>
            <a:endParaRPr lang="en-US" altLang="ko-KR" sz="1400" b="1" dirty="0"/>
          </a:p>
          <a:p>
            <a:r>
              <a:rPr lang="en-US" altLang="ko-KR" sz="1400" dirty="0" smtClean="0"/>
              <a:t>- Product components images and part names: </a:t>
            </a:r>
          </a:p>
          <a:p>
            <a:r>
              <a:rPr lang="en-US" altLang="ko-KR" sz="1400" dirty="0" smtClean="0"/>
              <a:t>   Please include all the details in the file </a:t>
            </a:r>
            <a:r>
              <a:rPr lang="en-US" altLang="ko-KR" sz="1400" dirty="0"/>
              <a:t>named </a:t>
            </a:r>
            <a:r>
              <a:rPr lang="en-US" altLang="ko-KR" sz="1400" i="1" dirty="0"/>
              <a:t>“</a:t>
            </a:r>
            <a:r>
              <a:rPr lang="en-US" altLang="ko-KR" sz="1400" i="1" dirty="0" smtClean="0"/>
              <a:t>Components.pdf” 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Related image files </a:t>
            </a:r>
            <a:r>
              <a:rPr lang="en-US" altLang="ko-KR" sz="1400" dirty="0"/>
              <a:t>are </a:t>
            </a:r>
            <a:r>
              <a:rPr lang="en-US" altLang="ko-KR" sz="1400" i="1" dirty="0"/>
              <a:t>“Product-component-1.ai” </a:t>
            </a:r>
            <a:r>
              <a:rPr lang="en-US" altLang="ko-KR" sz="1400" dirty="0"/>
              <a:t>and </a:t>
            </a:r>
            <a:r>
              <a:rPr lang="en-US" altLang="ko-KR" sz="1400" i="1" dirty="0"/>
              <a:t>“</a:t>
            </a:r>
            <a:r>
              <a:rPr lang="en-US" altLang="ko-KR" sz="1400" i="1" dirty="0" smtClean="0"/>
              <a:t>Product-component-2.png” </a:t>
            </a:r>
          </a:p>
          <a:p>
            <a:r>
              <a:rPr lang="en-US" altLang="ko-KR" sz="1400" i="1" dirty="0"/>
              <a:t> </a:t>
            </a:r>
            <a:r>
              <a:rPr lang="en-US" altLang="ko-KR" sz="1400" i="1" dirty="0" smtClean="0"/>
              <a:t>  </a:t>
            </a:r>
            <a:r>
              <a:rPr lang="en-US" altLang="ko-KR" sz="1400" dirty="0" smtClean="0"/>
              <a:t>Size and location of images and font size of part names can be altered of fit the space</a:t>
            </a:r>
          </a:p>
          <a:p>
            <a:endParaRPr lang="en-US" altLang="ko-KR" sz="1400" i="1" dirty="0"/>
          </a:p>
          <a:p>
            <a:r>
              <a:rPr lang="en-US" altLang="ko-KR" sz="1400" dirty="0"/>
              <a:t>- </a:t>
            </a:r>
            <a:r>
              <a:rPr lang="en-US" altLang="ko-KR" sz="1400" dirty="0" smtClean="0"/>
              <a:t>Full set image </a:t>
            </a:r>
            <a:r>
              <a:rPr lang="en-US" altLang="ko-KR" sz="1400" dirty="0"/>
              <a:t>of product: Please use file named </a:t>
            </a:r>
            <a:r>
              <a:rPr lang="en-US" altLang="ko-KR" sz="1400" i="1" dirty="0"/>
              <a:t>“Full-set.pdf” </a:t>
            </a:r>
          </a:p>
          <a:p>
            <a:r>
              <a:rPr lang="en-US" altLang="ko-KR" sz="1400" dirty="0"/>
              <a:t>                                                 </a:t>
            </a:r>
            <a:r>
              <a:rPr lang="en-US" altLang="ko-KR" sz="1400" dirty="0" smtClean="0"/>
              <a:t>Please </a:t>
            </a:r>
            <a:r>
              <a:rPr lang="en-US" altLang="ko-KR" sz="1400" dirty="0"/>
              <a:t>locate this image at the bottom part, </a:t>
            </a:r>
          </a:p>
          <a:p>
            <a:r>
              <a:rPr lang="en-US" altLang="ko-KR" sz="1400" dirty="0"/>
              <a:t>                                                 </a:t>
            </a:r>
            <a:r>
              <a:rPr lang="en-US" altLang="ko-KR" sz="1400" dirty="0" smtClean="0"/>
              <a:t>it </a:t>
            </a:r>
            <a:r>
              <a:rPr lang="en-US" altLang="ko-KR" sz="1400" dirty="0"/>
              <a:t>doesn’t need to be big, and add the following text near it: </a:t>
            </a:r>
          </a:p>
          <a:p>
            <a:r>
              <a:rPr lang="en-US" altLang="ko-KR" sz="1400" dirty="0"/>
              <a:t>                                                 </a:t>
            </a:r>
            <a:r>
              <a:rPr lang="en-US" altLang="ko-KR" sz="1400" dirty="0" smtClean="0"/>
              <a:t>Includes </a:t>
            </a:r>
            <a:r>
              <a:rPr lang="en-US" altLang="ko-KR" sz="1400" dirty="0"/>
              <a:t>shower head, bracket &amp; hose  </a:t>
            </a:r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en-US" altLang="ko-KR" sz="1400" dirty="0" smtClean="0"/>
              <a:t>- Specifications: Please include the following details </a:t>
            </a:r>
          </a:p>
          <a:p>
            <a:pPr lvl="0">
              <a:spcAft>
                <a:spcPts val="0"/>
              </a:spcAft>
            </a:pPr>
            <a:r>
              <a:rPr lang="en-AU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                   - Materials</a:t>
            </a: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: Heat-resistant </a:t>
            </a:r>
            <a:r>
              <a:rPr lang="en-AU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PC </a:t>
            </a:r>
            <a:endParaRPr lang="en-AU" sz="1400" dirty="0">
              <a:latin typeface="Calibri" panose="020F05020202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AU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                   - Recommended </a:t>
            </a: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temperature: 0 ~ 70</a:t>
            </a:r>
            <a:r>
              <a:rPr lang="ko-KR" altLang="en-US" sz="1400" dirty="0" smtClean="0">
                <a:latin typeface="Cambria Math" panose="02040503050406030204" pitchFamily="18" charset="0"/>
                <a:cs typeface="Cambria Math" panose="02040503050406030204" pitchFamily="18" charset="0"/>
              </a:rPr>
              <a:t>℃</a:t>
            </a:r>
            <a:endParaRPr lang="en-AU" altLang="ko-KR" sz="1400" dirty="0" smtClean="0">
              <a:latin typeface="Calibri" panose="020F05020202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AU" sz="1400" dirty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AU" sz="1400" dirty="0" smtClean="0">
                <a:latin typeface="Calibri" panose="020F05020202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                           - Made in Korea </a:t>
            </a:r>
            <a:endParaRPr lang="en-AU" sz="1400" dirty="0">
              <a:latin typeface="Calibri" panose="020F05020202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endParaRPr lang="en-US" altLang="ko-KR" sz="1400" dirty="0"/>
          </a:p>
          <a:p>
            <a:r>
              <a:rPr lang="en-US" altLang="ko-KR" sz="1400" dirty="0" smtClean="0"/>
              <a:t>- Patents and Certifications: </a:t>
            </a:r>
          </a:p>
          <a:p>
            <a:r>
              <a:rPr lang="en-US" altLang="ko-KR" sz="1400" dirty="0" smtClean="0"/>
              <a:t>  Please include logos/titles/text like the image on the right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Please locate these at the bottom part 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The image files for the 5 logos are in the file named </a:t>
            </a:r>
            <a:r>
              <a:rPr lang="en-US" altLang="ko-KR" sz="1400" i="1" dirty="0" smtClean="0"/>
              <a:t>“Logos.zip”</a:t>
            </a:r>
            <a:endParaRPr lang="en-US" altLang="ko-KR" sz="14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066" y="4225018"/>
            <a:ext cx="273958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52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522</TotalTime>
  <Words>603</Words>
  <Application>Microsoft Office PowerPoint</Application>
  <PresentationFormat>On-screen Show (4:3)</PresentationFormat>
  <Paragraphs>101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맑은 고딕</vt:lpstr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Kim</dc:creator>
  <cp:lastModifiedBy>Jessica Kim</cp:lastModifiedBy>
  <cp:revision>94</cp:revision>
  <dcterms:created xsi:type="dcterms:W3CDTF">2016-01-07T22:17:32Z</dcterms:created>
  <dcterms:modified xsi:type="dcterms:W3CDTF">2016-01-11T05:35:45Z</dcterms:modified>
</cp:coreProperties>
</file>